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A4B7A-697E-4CE3-B484-69D618AA4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C90C5C-DF2B-42AE-960D-4E887FB5F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9CD52-9428-43E0-850D-FA425BE4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88A14-7C6D-4AA7-8C43-1FCB78F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D8B39-C74D-40D3-B75F-FBC5BEFA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3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87290-CF20-4DC9-A8E6-BC2642AD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58A5A7-B7A9-4CDD-A046-F6B318B2C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E5DD5-2E0B-426B-87F1-D8258A6E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74024D-91E6-4CF2-BA2E-6E70E1FB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0E65B-C019-48BA-A420-C2E07D24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7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4E7D99-15D0-49B4-A54C-21EA2EA2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DE9F12-4236-4E53-9700-51BF866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F9EB1-5D68-4B7A-B9B4-B925C444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7F1AC-123B-45B4-A798-72C1C047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172E7-5C48-4A20-BE5B-DC06B148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ECE83-0598-4493-91B4-A1ACF28B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BD2707-0AD0-4A5E-B7A0-18656AC12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80501-D0A3-48BB-9BF3-D1A3064E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BAA06-ADE7-48F3-AC5F-E2DAB8B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4048DC-D8AC-40E4-A457-29CE87F4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57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E5CA-207A-4279-A089-D673C929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CC84A5-33C9-498A-B481-CA769D34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DBAFE-F714-4257-BE06-33CD974E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D6F6C-B3A5-44D1-9950-E8A4B43F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BBC212-E1EB-4F71-991D-963C7C90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07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D04ED-CFAB-44B3-A74F-E844A5F6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B11F6-92BF-4C79-B4CD-924B5F218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0D0FC5-1A0D-4A06-9222-8EDD1443A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3F36CC-605B-4E51-BCA2-824D2DE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D12395-6771-4038-8804-33343852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4F00AF-9644-4C51-A937-398EC5E2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6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BB3FC-38D2-473C-8611-78F72F3E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65B98-2F78-4334-AF6D-82DDFA1E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1A683F-6B81-4CF9-8ADF-AAA33494D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47F949-BB09-40CF-909F-4192CAE54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48D39F-E06C-4985-B419-B346E6787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8A9CDE-8440-40CE-8991-47B58F3A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B8D575-A341-4ADF-A9C0-E4CC91CC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5AF4FA-DEF6-46F1-94F4-8A697B5C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2FADF-7041-45F4-93DB-DF15397A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F9305C-5F1F-4441-9E2A-30A83EEB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95ACE-9C9A-4A74-8C9A-9E8E0D0C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EC931-913A-4DC3-AA04-A81CBEFC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7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5B16E1-AF87-41FA-BA4A-B8892D17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5A758E-F36F-43EF-BC93-3ACF307E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721BA4-BF4F-4BD6-BFEA-60F9D0A9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02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53259-9424-42ED-89E9-61A8C7B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F57190-7710-4769-B2C7-4A130432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01D567-DA59-4663-BE55-B759D3888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91E688-3145-43CD-852B-F3BFD11D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D57CDC-0737-48E3-9339-33F1AFED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9E050C-B954-44F2-854F-5DE5C011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0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CE1D0-D082-4D21-82B6-712D04D2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B2BF13-431F-4937-B0B6-7DA058031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6B044-75E2-4C24-82F2-320765139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0452CA-EB98-46CA-A258-72BEB39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541789-5C9F-4902-8209-FC27A749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C95F3-4AC7-4356-98AE-1C37A34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6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AE4F84-CBA9-4AC6-A369-646423FC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AA90C-8E27-48A7-AFE2-774BDD4E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FE296-C71A-480E-AD9E-EC07EDE4C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02BD-4673-410A-ADAA-D7229002BC9E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3B4833-BDC7-412C-98CA-F09836282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AF266-1290-4D46-81F2-0C2634B50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6E8A-94FD-4640-A15F-DD54D1214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40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3j6dpnjtI&amp;t=17s" TargetMode="External"/><Relationship Id="rId2" Type="http://schemas.openxmlformats.org/officeDocument/2006/relationships/hyperlink" Target="https://sandboxmiel.iutenligne.net/mod/url/view.php?id=1057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a0Khkg57XM" TargetMode="External"/><Relationship Id="rId4" Type="http://schemas.openxmlformats.org/officeDocument/2006/relationships/hyperlink" Target="https://sandboxmiel.iutenligne.net/mod/url/view.php?id=1057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4C8EC7-2A03-48E0-87DB-82CBD235CB2A}"/>
              </a:ext>
            </a:extLst>
          </p:cNvPr>
          <p:cNvSpPr txBox="1"/>
          <p:nvPr/>
        </p:nvSpPr>
        <p:spPr>
          <a:xfrm>
            <a:off x="509953" y="509954"/>
            <a:ext cx="1044183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GT Portfolio  - Réunion 1 – 08 06 21</a:t>
            </a:r>
          </a:p>
          <a:p>
            <a:endParaRPr lang="fr-FR" sz="800" b="1" dirty="0">
              <a:solidFill>
                <a:srgbClr val="FF000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 Objectif du groupe</a:t>
            </a:r>
          </a:p>
          <a:p>
            <a:br>
              <a:rPr lang="fr-FR" sz="2800" dirty="0"/>
            </a:br>
            <a:r>
              <a:rPr lang="fr-FR" sz="2800" dirty="0"/>
              <a:t>- définir les liens et spécificités des démarches PPP et Portfolio</a:t>
            </a:r>
            <a:br>
              <a:rPr lang="fr-FR" sz="2800" dirty="0"/>
            </a:br>
            <a:r>
              <a:rPr lang="fr-FR" sz="2800" dirty="0"/>
              <a:t>- élaborer un cadre général de présentation de la démarche Portfolio</a:t>
            </a:r>
          </a:p>
          <a:p>
            <a:r>
              <a:rPr lang="fr-FR" sz="2800" dirty="0"/>
              <a:t>    qui permettra l'accompagnement des collègues et des étudiants</a:t>
            </a:r>
            <a:br>
              <a:rPr lang="fr-FR" sz="2800" dirty="0"/>
            </a:br>
            <a:r>
              <a:rPr lang="fr-FR" sz="2800" dirty="0"/>
              <a:t>- recenser les outils disponibles pour mettre en œuvre cette démarche</a:t>
            </a:r>
            <a:br>
              <a:rPr lang="fr-FR" sz="2800" dirty="0"/>
            </a:br>
            <a:r>
              <a:rPr lang="fr-FR" sz="2800" dirty="0"/>
              <a:t>- définir les modalités d'évaluation du Portfolio communes à toutes </a:t>
            </a:r>
          </a:p>
          <a:p>
            <a:r>
              <a:rPr lang="fr-FR" sz="2800" dirty="0"/>
              <a:t>     les spécialités, en fonction du cadre donné par vos ACD respectives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5755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5B4682-4554-4068-907B-F7A96856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4"/>
            <a:ext cx="11287371" cy="55919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AB4CE4-E2DB-497A-8B03-62FA7FB143E0}"/>
              </a:ext>
            </a:extLst>
          </p:cNvPr>
          <p:cNvSpPr/>
          <p:nvPr/>
        </p:nvSpPr>
        <p:spPr>
          <a:xfrm>
            <a:off x="123092" y="5011615"/>
            <a:ext cx="5785339" cy="931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56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A80620-84C1-4A78-ABA3-CF01AD9A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8" y="872836"/>
            <a:ext cx="11333203" cy="39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7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59073-611A-45F8-951E-8EB854217075}"/>
              </a:ext>
            </a:extLst>
          </p:cNvPr>
          <p:cNvSpPr/>
          <p:nvPr/>
        </p:nvSpPr>
        <p:spPr>
          <a:xfrm>
            <a:off x="1085113" y="889062"/>
            <a:ext cx="651665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3. Etat des lieux des besoins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Découvrir les différents outils ( </a:t>
            </a:r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, </a:t>
            </a:r>
            <a:r>
              <a:rPr lang="fr-FR" dirty="0" err="1"/>
              <a:t>Karuta</a:t>
            </a:r>
            <a:r>
              <a:rPr lang="fr-FR" dirty="0"/>
              <a:t> , PEC,  </a:t>
            </a:r>
            <a:r>
              <a:rPr lang="fr-FR" dirty="0" err="1"/>
              <a:t>Mahara</a:t>
            </a:r>
            <a:r>
              <a:rPr lang="fr-FR" dirty="0"/>
              <a:t>….)</a:t>
            </a:r>
          </a:p>
          <a:p>
            <a:r>
              <a:rPr lang="fr-FR" dirty="0"/>
              <a:t>Evaluation,  grille d’évaluation </a:t>
            </a:r>
          </a:p>
          <a:p>
            <a:r>
              <a:rPr lang="fr-FR" dirty="0"/>
              <a:t> contenu: ordre de la  rédaction ordre de  description  et preuves</a:t>
            </a:r>
          </a:p>
          <a:p>
            <a:r>
              <a:rPr lang="fr-FR" dirty="0"/>
              <a:t>Accompagnement , séminaires traces</a:t>
            </a:r>
          </a:p>
          <a:p>
            <a:r>
              <a:rPr lang="fr-FR" dirty="0"/>
              <a:t>Maintien des systèmes  actuels sur 3 ans?</a:t>
            </a:r>
          </a:p>
          <a:p>
            <a:r>
              <a:rPr lang="fr-FR" dirty="0"/>
              <a:t> Comment disséminer les éléments dans les équipes pédagogiques?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76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8CC9D3-4CCB-4166-A3C7-7442DEFB6F74}"/>
              </a:ext>
            </a:extLst>
          </p:cNvPr>
          <p:cNvSpPr/>
          <p:nvPr/>
        </p:nvSpPr>
        <p:spPr>
          <a:xfrm>
            <a:off x="894149" y="445716"/>
            <a:ext cx="27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4. Eléments sur le portfolio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D64181-E416-44C8-AAC6-DF797D4CB8B4}"/>
              </a:ext>
            </a:extLst>
          </p:cNvPr>
          <p:cNvSpPr txBox="1"/>
          <p:nvPr/>
        </p:nvSpPr>
        <p:spPr>
          <a:xfrm>
            <a:off x="1634836" y="955964"/>
            <a:ext cx="56450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vidéos du LABSET</a:t>
            </a:r>
          </a:p>
          <a:p>
            <a:endParaRPr lang="fr-FR" dirty="0"/>
          </a:p>
          <a:p>
            <a:r>
              <a:rPr lang="fr-FR" dirty="0" err="1">
                <a:hlinkClick r:id="rId2"/>
              </a:rPr>
              <a:t>Video</a:t>
            </a:r>
            <a:r>
              <a:rPr lang="fr-FR" dirty="0">
                <a:hlinkClick r:id="rId2"/>
              </a:rPr>
              <a:t> 1 : Introduction et cadre de référence à l'APC</a:t>
            </a:r>
            <a:endParaRPr lang="fr-FR" dirty="0"/>
          </a:p>
          <a:p>
            <a:r>
              <a:rPr lang="fr-FR" u="sng" dirty="0">
                <a:hlinkClick r:id="rId3"/>
              </a:rPr>
              <a:t>https://www.youtube.com/watch?v=mT3j6dpnjtI&amp;t=17s</a:t>
            </a:r>
            <a:endParaRPr lang="fr-FR" dirty="0"/>
          </a:p>
          <a:p>
            <a:r>
              <a:rPr lang="fr-FR" dirty="0" err="1">
                <a:hlinkClick r:id="rId4"/>
              </a:rPr>
              <a:t>Video</a:t>
            </a:r>
            <a:r>
              <a:rPr lang="fr-FR" dirty="0">
                <a:hlinkClick r:id="rId4"/>
              </a:rPr>
              <a:t> 2 : Développer et évaluer des compétences</a:t>
            </a:r>
            <a:endParaRPr lang="fr-FR" dirty="0"/>
          </a:p>
          <a:p>
            <a:r>
              <a:rPr lang="fr-FR" u="sng" dirty="0">
                <a:hlinkClick r:id="rId5"/>
              </a:rPr>
              <a:t>https://www.youtube.com/watch?v=Va0Khkg57XM</a:t>
            </a:r>
            <a:endParaRPr lang="fr-FR" dirty="0"/>
          </a:p>
          <a:p>
            <a:r>
              <a:rPr lang="fr-FR" u="sng" dirty="0" err="1"/>
              <a:t>Video</a:t>
            </a:r>
            <a:r>
              <a:rPr lang="fr-FR" u="sng" dirty="0"/>
              <a:t> 3 : Comment organiser ces nouveaux programmes ?</a:t>
            </a:r>
            <a:endParaRPr lang="fr-FR" dirty="0"/>
          </a:p>
          <a:p>
            <a:r>
              <a:rPr lang="fr-FR" dirty="0"/>
              <a:t>https://www.youtube.com/watch?v=b7xjV0NowsY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290830-2EFD-4E96-95D8-78CCD7CAF44F}"/>
              </a:ext>
            </a:extLst>
          </p:cNvPr>
          <p:cNvSpPr txBox="1"/>
          <p:nvPr/>
        </p:nvSpPr>
        <p:spPr>
          <a:xfrm>
            <a:off x="1039091" y="4142509"/>
            <a:ext cx="687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Portfolio dans la vidéo 2 à 20’ ( présentation ) 47’ ( Accompagnement) </a:t>
            </a:r>
          </a:p>
        </p:txBody>
      </p:sp>
    </p:spTree>
    <p:extLst>
      <p:ext uri="{BB962C8B-B14F-4D97-AF65-F5344CB8AC3E}">
        <p14:creationId xmlns:p14="http://schemas.microsoft.com/office/powerpoint/2010/main" val="168586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36B1B5-9F1E-4571-B297-44FF19260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4" y="373350"/>
            <a:ext cx="8976103" cy="49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CF2C83-49B3-4AFA-ABD4-B5CB8580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29" y="734291"/>
            <a:ext cx="9252742" cy="49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A5B5C8-E87B-49F8-8918-2F3350DE5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0" y="360218"/>
            <a:ext cx="10821014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AA4420-F071-4724-B515-FED8D849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91752"/>
            <a:ext cx="9403440" cy="54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E69BB0-C389-4FE6-8753-CB6F2CB8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74" y="1280287"/>
            <a:ext cx="9742452" cy="57139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D57D91-CF59-4F20-B1C7-13A0FE9638B9}"/>
              </a:ext>
            </a:extLst>
          </p:cNvPr>
          <p:cNvSpPr txBox="1"/>
          <p:nvPr/>
        </p:nvSpPr>
        <p:spPr>
          <a:xfrm>
            <a:off x="346364" y="79958"/>
            <a:ext cx="818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CRITERES D’EVALUATION DE LA COMPETENCE</a:t>
            </a:r>
          </a:p>
          <a:p>
            <a:r>
              <a:rPr lang="fr-FR" dirty="0"/>
              <a:t>Prise en compte des apprentissages critiques et des composantes essentielles</a:t>
            </a:r>
          </a:p>
          <a:p>
            <a:r>
              <a:rPr lang="fr-FR" dirty="0"/>
              <a:t>Analyse réflexive sur la démarche et la qualité des résultats </a:t>
            </a:r>
          </a:p>
          <a:p>
            <a:r>
              <a:rPr lang="fr-FR" dirty="0"/>
              <a:t>Capacité à transposer la compétence dans d’autres contextes ( familles de situation)</a:t>
            </a:r>
          </a:p>
        </p:txBody>
      </p:sp>
    </p:spTree>
    <p:extLst>
      <p:ext uri="{BB962C8B-B14F-4D97-AF65-F5344CB8AC3E}">
        <p14:creationId xmlns:p14="http://schemas.microsoft.com/office/powerpoint/2010/main" val="118249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2EC08A-F20E-4738-BF49-D0ED5D1F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25615"/>
            <a:ext cx="10917382" cy="60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1DB80C-EDC1-4323-8626-2B12714E806E}"/>
              </a:ext>
            </a:extLst>
          </p:cNvPr>
          <p:cNvSpPr/>
          <p:nvPr/>
        </p:nvSpPr>
        <p:spPr>
          <a:xfrm>
            <a:off x="886691" y="803564"/>
            <a:ext cx="82573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ODJ de la réunion 1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Tour de table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Cadrage commun  - Etat des lieux horaires PN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Etat des lieux des besoins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Eléments sur le portfolio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Eléments de bibliographie à consulter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Objectif pour la réunion 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Calendrier</a:t>
            </a:r>
          </a:p>
        </p:txBody>
      </p:sp>
    </p:spTree>
    <p:extLst>
      <p:ext uri="{BB962C8B-B14F-4D97-AF65-F5344CB8AC3E}">
        <p14:creationId xmlns:p14="http://schemas.microsoft.com/office/powerpoint/2010/main" val="190833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9F4483-627B-4CB0-A8B0-5BD9E136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25615"/>
            <a:ext cx="11000509" cy="61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B35B60E-5636-45D6-B850-843D79D074AB}"/>
              </a:ext>
            </a:extLst>
          </p:cNvPr>
          <p:cNvSpPr txBox="1"/>
          <p:nvPr/>
        </p:nvSpPr>
        <p:spPr>
          <a:xfrm>
            <a:off x="819469" y="540327"/>
            <a:ext cx="102397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Ca n’est pas un </a:t>
            </a:r>
            <a:r>
              <a:rPr lang="fr-FR" b="1" dirty="0"/>
              <a:t>Portfolio de présentation des compétences </a:t>
            </a:r>
            <a:r>
              <a:rPr lang="fr-FR" dirty="0"/>
              <a:t>comme en PPP?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Quel portfolio pour le PPP? UN onglet de l’autre avec sélection des compétences? un autre en parallèle?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Nécessite de concevoir une grille d’évaluation du Portfolio d’apprentissage et d’</a:t>
            </a:r>
            <a:r>
              <a:rPr lang="fr-FR" dirty="0" err="1"/>
              <a:t>évalutaion</a:t>
            </a: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Si possible assez générique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Soutenance? une fois en fin de semestre? d’année?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A693E-A765-4EA3-B83C-E86DD3CE0896}"/>
              </a:ext>
            </a:extLst>
          </p:cNvPr>
          <p:cNvSpPr/>
          <p:nvPr/>
        </p:nvSpPr>
        <p:spPr>
          <a:xfrm>
            <a:off x="819469" y="2856406"/>
            <a:ext cx="831304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5 Eléments de bibliographie à consulter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2 Articles de Marianne POUMAY dans  l’espace documentaire de la liste de diffusion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Enrichissement collectif de cet espace documentaire</a:t>
            </a:r>
          </a:p>
          <a:p>
            <a:r>
              <a:rPr lang="fr-FR" sz="2800" b="1" dirty="0"/>
              <a:t>6 Objectif pour la réunion 2</a:t>
            </a:r>
          </a:p>
          <a:p>
            <a:r>
              <a:rPr lang="fr-FR" sz="2000" dirty="0"/>
              <a:t> bilan des hres et </a:t>
            </a:r>
            <a:r>
              <a:rPr lang="fr-FR" sz="2000" dirty="0" err="1"/>
              <a:t>coeff</a:t>
            </a:r>
            <a:r>
              <a:rPr lang="fr-FR" sz="2000" dirty="0"/>
              <a:t> par spécialité</a:t>
            </a:r>
          </a:p>
          <a:p>
            <a:r>
              <a:rPr lang="fr-FR" sz="2000" dirty="0"/>
              <a:t> s’approprier biblio </a:t>
            </a:r>
          </a:p>
          <a:p>
            <a:r>
              <a:rPr lang="fr-FR" sz="2000" dirty="0"/>
              <a:t> Voir Si </a:t>
            </a:r>
            <a:r>
              <a:rPr lang="fr-FR" sz="2000" dirty="0" err="1"/>
              <a:t>Eric</a:t>
            </a:r>
            <a:r>
              <a:rPr lang="fr-FR" sz="2000" dirty="0"/>
              <a:t> </a:t>
            </a:r>
            <a:r>
              <a:rPr lang="fr-FR" sz="2000" dirty="0" err="1"/>
              <a:t>Giraudin</a:t>
            </a:r>
            <a:r>
              <a:rPr lang="fr-FR" sz="2000" dirty="0"/>
              <a:t> peut présenter </a:t>
            </a:r>
            <a:r>
              <a:rPr lang="fr-FR" sz="2000" dirty="0" err="1"/>
              <a:t>Karuta</a:t>
            </a:r>
            <a:endParaRPr lang="fr-FR" sz="2000" dirty="0"/>
          </a:p>
          <a:p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de claire sur </a:t>
            </a:r>
            <a:r>
              <a:rPr lang="fr-FR" dirty="0" err="1"/>
              <a:t>Karuta</a:t>
            </a:r>
            <a:r>
              <a:rPr lang="fr-FR" dirty="0"/>
              <a:t> dans espace partagé</a:t>
            </a:r>
          </a:p>
          <a:p>
            <a:r>
              <a:rPr lang="fr-FR" sz="2800" b="1" dirty="0"/>
              <a:t>7 Calendrier</a:t>
            </a:r>
          </a:p>
          <a:p>
            <a:r>
              <a:rPr lang="fr-FR" dirty="0"/>
              <a:t>Doodle envoyé semaine prochaine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60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DA9F7E0-7443-4D80-8465-0B9206070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20487"/>
              </p:ext>
            </p:extLst>
          </p:nvPr>
        </p:nvGraphicFramePr>
        <p:xfrm>
          <a:off x="949569" y="206290"/>
          <a:ext cx="8096250" cy="644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5372047" imgH="4276644" progId="Excel.Sheet.12">
                  <p:embed/>
                </p:oleObj>
              </mc:Choice>
              <mc:Fallback>
                <p:oleObj name="Worksheet" r:id="rId3" imgW="5372047" imgH="42766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569" y="206290"/>
                        <a:ext cx="8096250" cy="644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0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E997B5D-196B-46CE-9883-14C185471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13547"/>
              </p:ext>
            </p:extLst>
          </p:nvPr>
        </p:nvGraphicFramePr>
        <p:xfrm>
          <a:off x="187066" y="958362"/>
          <a:ext cx="11563817" cy="494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5372047" imgH="2295620" progId="Excel.Sheet.12">
                  <p:embed/>
                </p:oleObj>
              </mc:Choice>
              <mc:Fallback>
                <p:oleObj name="Worksheet" r:id="rId3" imgW="5372047" imgH="2295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66" y="958362"/>
                        <a:ext cx="11563817" cy="494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44C418-B9C6-42A5-A4BB-4E586D003DF3}"/>
              </a:ext>
            </a:extLst>
          </p:cNvPr>
          <p:cNvSpPr/>
          <p:nvPr/>
        </p:nvSpPr>
        <p:spPr>
          <a:xfrm>
            <a:off x="256077" y="563686"/>
            <a:ext cx="11563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Spécialité/Département                                                         Contact                                                  Réponse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enquète</a:t>
            </a:r>
            <a:r>
              <a:rPr lang="fr-FR" dirty="0"/>
              <a:t>     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GT du 8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97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3ACFCC3-0B6E-46E4-955A-97E1EB5781EE}"/>
              </a:ext>
            </a:extLst>
          </p:cNvPr>
          <p:cNvSpPr txBox="1"/>
          <p:nvPr/>
        </p:nvSpPr>
        <p:spPr>
          <a:xfrm>
            <a:off x="474783" y="479285"/>
            <a:ext cx="697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Cadrage commun =&gt;      en objectif pas en heures Extrait de l’annexe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4BF51D-438D-4BC6-BD3E-1CD3CA288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/>
          <a:stretch/>
        </p:blipFill>
        <p:spPr>
          <a:xfrm>
            <a:off x="694571" y="1125615"/>
            <a:ext cx="8730783" cy="55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6D0AA9-D736-49E2-ACD0-6D571B414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8" y="0"/>
            <a:ext cx="8397621" cy="57967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2F88C1-94F9-4F57-99DF-3AFA913D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" y="5539154"/>
            <a:ext cx="9413191" cy="11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5111A-21F5-462A-BD1F-F9C941A9BD2B}"/>
              </a:ext>
            </a:extLst>
          </p:cNvPr>
          <p:cNvSpPr/>
          <p:nvPr/>
        </p:nvSpPr>
        <p:spPr>
          <a:xfrm>
            <a:off x="297152" y="360457"/>
            <a:ext cx="273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 Etat des lieux horaires PN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259610-7A46-414F-B48C-5337F87B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99" y="360457"/>
            <a:ext cx="7921149" cy="65151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587C41-B1A2-4F60-9017-A9B85CA351F2}"/>
              </a:ext>
            </a:extLst>
          </p:cNvPr>
          <p:cNvSpPr txBox="1"/>
          <p:nvPr/>
        </p:nvSpPr>
        <p:spPr>
          <a:xfrm>
            <a:off x="439615" y="2391508"/>
            <a:ext cx="26709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Où aller chercher les infos </a:t>
            </a:r>
          </a:p>
          <a:p>
            <a:r>
              <a:rPr lang="fr-FR" dirty="0"/>
              <a:t> Ex du PN Gbio S1</a:t>
            </a:r>
          </a:p>
          <a:p>
            <a:endParaRPr lang="fr-FR" dirty="0"/>
          </a:p>
          <a:p>
            <a:r>
              <a:rPr lang="fr-FR" dirty="0"/>
              <a:t> Portfolio dans les SAE </a:t>
            </a:r>
          </a:p>
          <a:p>
            <a:r>
              <a:rPr lang="fr-FR" dirty="0"/>
              <a:t>et PPP = ressource 1.14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79373-C78B-4F0F-AA81-C5B1F818C7AE}"/>
              </a:ext>
            </a:extLst>
          </p:cNvPr>
          <p:cNvSpPr/>
          <p:nvPr/>
        </p:nvSpPr>
        <p:spPr>
          <a:xfrm>
            <a:off x="6853962" y="0"/>
            <a:ext cx="281355" cy="7016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21AEA-5765-4C31-98AA-2147FB6546F5}"/>
              </a:ext>
            </a:extLst>
          </p:cNvPr>
          <p:cNvSpPr/>
          <p:nvPr/>
        </p:nvSpPr>
        <p:spPr>
          <a:xfrm>
            <a:off x="10015580" y="-79131"/>
            <a:ext cx="281355" cy="7016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525FCC-B0B8-4205-A2EF-124BDA14D418}"/>
              </a:ext>
            </a:extLst>
          </p:cNvPr>
          <p:cNvSpPr txBox="1"/>
          <p:nvPr/>
        </p:nvSpPr>
        <p:spPr>
          <a:xfrm>
            <a:off x="1160585" y="879231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 PN BUT Gbio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73DDC6-7CD4-4DFF-8CD1-E1B016553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5" y="3951321"/>
            <a:ext cx="11349230" cy="25901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D74237-67DF-4959-89F0-086EDEC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8" y="1986260"/>
            <a:ext cx="11349230" cy="1965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C4EEE5-0713-432A-881A-646513B198F7}"/>
              </a:ext>
            </a:extLst>
          </p:cNvPr>
          <p:cNvSpPr/>
          <p:nvPr/>
        </p:nvSpPr>
        <p:spPr>
          <a:xfrm>
            <a:off x="4533011" y="1331026"/>
            <a:ext cx="439616" cy="5240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CD978-F27D-495E-BE93-3F0412646F12}"/>
              </a:ext>
            </a:extLst>
          </p:cNvPr>
          <p:cNvSpPr/>
          <p:nvPr/>
        </p:nvSpPr>
        <p:spPr>
          <a:xfrm>
            <a:off x="9121200" y="1331026"/>
            <a:ext cx="439616" cy="5240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6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49FB39-08AF-4D66-9C85-4AB9D259E4F5}"/>
              </a:ext>
            </a:extLst>
          </p:cNvPr>
          <p:cNvSpPr txBox="1"/>
          <p:nvPr/>
        </p:nvSpPr>
        <p:spPr>
          <a:xfrm>
            <a:off x="316523" y="246185"/>
            <a:ext cx="32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Fiche descriptive de la ressource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D9D9AD-515E-4583-A506-D85CA81A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615517"/>
            <a:ext cx="11007969" cy="62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6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493</Words>
  <Application>Microsoft Office PowerPoint</Application>
  <PresentationFormat>Grand écran</PresentationFormat>
  <Paragraphs>66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Thème Office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Gabriel</dc:creator>
  <cp:lastModifiedBy>Valerie Gabriel</cp:lastModifiedBy>
  <cp:revision>12</cp:revision>
  <dcterms:created xsi:type="dcterms:W3CDTF">2021-06-08T06:37:48Z</dcterms:created>
  <dcterms:modified xsi:type="dcterms:W3CDTF">2021-06-08T10:51:34Z</dcterms:modified>
</cp:coreProperties>
</file>